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bril Fatface"/>
      <p:regular r:id="rId18"/>
    </p:embeddedFont>
    <p:embeddedFont>
      <p:font typeface="Anaheim"/>
      <p:regular r:id="rId19"/>
    </p:embeddedFont>
    <p:embeddedFont>
      <p:font typeface="Bebas Neue"/>
      <p:regular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3">
          <p15:clr>
            <a:srgbClr val="9AA0A6"/>
          </p15:clr>
        </p15:guide>
        <p15:guide id="2" pos="5309">
          <p15:clr>
            <a:srgbClr val="9AA0A6"/>
          </p15:clr>
        </p15:guide>
        <p15:guide id="3" orient="horz" pos="564">
          <p15:clr>
            <a:srgbClr val="FF0000"/>
          </p15:clr>
        </p15:guide>
        <p15:guide id="4" orient="horz" pos="396">
          <p15:clr>
            <a:srgbClr val="9AA0A6"/>
          </p15:clr>
        </p15:guide>
        <p15:guide id="5" orient="horz" pos="284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3"/>
        <p:guide pos="5309"/>
        <p:guide pos="564" orient="horz"/>
        <p:guide pos="396" orient="horz"/>
        <p:guide pos="28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BebasNeue-regular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naheim-regular.fntdata"/><Relationship Id="rId18" Type="http://schemas.openxmlformats.org/officeDocument/2006/relationships/font" Target="fonts/AbrilFatfac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3e4260ad36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3e4260ad36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3e4260ad3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3e4260ad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3e4260ad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3e4260ad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7074975" y="951"/>
            <a:ext cx="2094300" cy="3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593777" y="-721774"/>
            <a:ext cx="1808198" cy="16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7693200" y="3961500"/>
            <a:ext cx="1450800" cy="118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-210725"/>
            <a:ext cx="1450800" cy="118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0" y="4761500"/>
            <a:ext cx="2094300" cy="3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799994">
            <a:off x="-474600" y="-649946"/>
            <a:ext cx="2627151" cy="294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004">
            <a:off x="7175400" y="2909078"/>
            <a:ext cx="2627149" cy="294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00" y="4254376"/>
            <a:ext cx="1808198" cy="16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2289600" y="1429050"/>
            <a:ext cx="4564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290500" y="3125568"/>
            <a:ext cx="4563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715525" y="1228046"/>
            <a:ext cx="2531400" cy="27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4028625" y="1225400"/>
            <a:ext cx="4411200" cy="27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 txBox="1"/>
          <p:nvPr>
            <p:ph type="title"/>
          </p:nvPr>
        </p:nvSpPr>
        <p:spPr>
          <a:xfrm>
            <a:off x="4218552" y="1400450"/>
            <a:ext cx="4021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11"/>
          <p:cNvSpPr txBox="1"/>
          <p:nvPr>
            <p:ph idx="1" type="subTitle"/>
          </p:nvPr>
        </p:nvSpPr>
        <p:spPr>
          <a:xfrm>
            <a:off x="4218552" y="2236600"/>
            <a:ext cx="4021200" cy="1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⃞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175" y="784200"/>
            <a:ext cx="2984848" cy="357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668150" y="2071150"/>
            <a:ext cx="30534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2"/>
          <p:cNvSpPr txBox="1"/>
          <p:nvPr>
            <p:ph idx="2" type="title"/>
          </p:nvPr>
        </p:nvSpPr>
        <p:spPr>
          <a:xfrm>
            <a:off x="668150" y="1083025"/>
            <a:ext cx="1245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4" name="Google Shape;94;p12"/>
          <p:cNvSpPr txBox="1"/>
          <p:nvPr>
            <p:ph idx="1" type="subTitle"/>
          </p:nvPr>
        </p:nvSpPr>
        <p:spPr>
          <a:xfrm>
            <a:off x="668150" y="3215449"/>
            <a:ext cx="32964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2363225" y="2555550"/>
            <a:ext cx="4417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13"/>
          <p:cNvSpPr txBox="1"/>
          <p:nvPr>
            <p:ph idx="2" type="title"/>
          </p:nvPr>
        </p:nvSpPr>
        <p:spPr>
          <a:xfrm>
            <a:off x="3949500" y="1567425"/>
            <a:ext cx="1245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2174250" y="3142875"/>
            <a:ext cx="4795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/>
          <p:nvPr/>
        </p:nvSpPr>
        <p:spPr>
          <a:xfrm>
            <a:off x="7693200" y="3961500"/>
            <a:ext cx="1450800" cy="118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6300" y="2613725"/>
            <a:ext cx="2653749" cy="29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/>
        </p:nvSpPr>
        <p:spPr>
          <a:xfrm flipH="1">
            <a:off x="9774" y="4058284"/>
            <a:ext cx="1254000" cy="10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940850" y="3859863"/>
            <a:ext cx="2305500" cy="182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 flipH="1" rot="-5400000">
            <a:off x="7769195" y="-957862"/>
            <a:ext cx="4245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419595">
            <a:off x="5969022" y="-953814"/>
            <a:ext cx="2867102" cy="220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/>
          <p:nvPr/>
        </p:nvSpPr>
        <p:spPr>
          <a:xfrm rot="5400000">
            <a:off x="95379" y="-91802"/>
            <a:ext cx="1105500" cy="157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555233" y="-1141779"/>
            <a:ext cx="2406723" cy="356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SECTION_TITLE_AND_DESCRIPTION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720000" y="441232"/>
            <a:ext cx="4471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4"/>
          <p:cNvSpPr txBox="1"/>
          <p:nvPr>
            <p:ph idx="1" type="subTitle"/>
          </p:nvPr>
        </p:nvSpPr>
        <p:spPr>
          <a:xfrm>
            <a:off x="745275" y="1437350"/>
            <a:ext cx="38655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770550" y="441225"/>
            <a:ext cx="7602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15"/>
          <p:cNvSpPr/>
          <p:nvPr/>
        </p:nvSpPr>
        <p:spPr>
          <a:xfrm>
            <a:off x="8719576" y="2038675"/>
            <a:ext cx="4245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019595">
            <a:off x="7426551" y="1535573"/>
            <a:ext cx="2867102" cy="220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17925" y="2194675"/>
            <a:ext cx="1105500" cy="157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5213" y="1197225"/>
            <a:ext cx="2406723" cy="35666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>
            <p:ph idx="1" type="subTitle"/>
          </p:nvPr>
        </p:nvSpPr>
        <p:spPr>
          <a:xfrm flipH="1">
            <a:off x="2639250" y="1437350"/>
            <a:ext cx="38655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1388100" y="2030775"/>
            <a:ext cx="63678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1941" y="3336438"/>
            <a:ext cx="2349225" cy="32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37600" y="-1398377"/>
            <a:ext cx="2170824" cy="304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 1">
  <p:cSld name="CUSTOM_1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15525" y="1329600"/>
            <a:ext cx="48000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 flipH="1" rot="5400000">
            <a:off x="976400" y="-958746"/>
            <a:ext cx="4245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380405">
            <a:off x="333972" y="-811252"/>
            <a:ext cx="2867102" cy="220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0" y="4618525"/>
            <a:ext cx="2094300" cy="5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79373" y="3847912"/>
            <a:ext cx="1601227" cy="18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6066546" y="2063698"/>
            <a:ext cx="1717500" cy="13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8834" y="1062188"/>
            <a:ext cx="3141772" cy="35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1576463" y="2347522"/>
            <a:ext cx="2179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2" type="subTitle"/>
          </p:nvPr>
        </p:nvSpPr>
        <p:spPr>
          <a:xfrm>
            <a:off x="5388338" y="2347222"/>
            <a:ext cx="21792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3" type="subTitle"/>
          </p:nvPr>
        </p:nvSpPr>
        <p:spPr>
          <a:xfrm>
            <a:off x="1352063" y="2802277"/>
            <a:ext cx="26280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4" type="subTitle"/>
          </p:nvPr>
        </p:nvSpPr>
        <p:spPr>
          <a:xfrm>
            <a:off x="5163938" y="2802277"/>
            <a:ext cx="26280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720000" y="445025"/>
            <a:ext cx="72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8"/>
          <p:cNvSpPr/>
          <p:nvPr/>
        </p:nvSpPr>
        <p:spPr>
          <a:xfrm>
            <a:off x="0" y="4761500"/>
            <a:ext cx="2094300" cy="38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00" y="4254376"/>
            <a:ext cx="1808198" cy="16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8719575" y="719900"/>
            <a:ext cx="500400" cy="172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027125" y="719901"/>
            <a:ext cx="1808198" cy="16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5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1327625" y="2496800"/>
            <a:ext cx="1565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2" type="subTitle"/>
          </p:nvPr>
        </p:nvSpPr>
        <p:spPr>
          <a:xfrm>
            <a:off x="966450" y="2951550"/>
            <a:ext cx="22878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966450" y="445025"/>
            <a:ext cx="72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19"/>
          <p:cNvSpPr/>
          <p:nvPr/>
        </p:nvSpPr>
        <p:spPr>
          <a:xfrm>
            <a:off x="11371" y="1796875"/>
            <a:ext cx="421500" cy="172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4981604">
            <a:off x="-347994" y="1949180"/>
            <a:ext cx="1011326" cy="1148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7991291" y="4281053"/>
            <a:ext cx="1200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7875" y="3165450"/>
            <a:ext cx="2196651" cy="24647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3993150" y="2496800"/>
            <a:ext cx="1157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4" type="subTitle"/>
          </p:nvPr>
        </p:nvSpPr>
        <p:spPr>
          <a:xfrm>
            <a:off x="3428100" y="2951550"/>
            <a:ext cx="22878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6454750" y="2496800"/>
            <a:ext cx="1157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subTitle"/>
          </p:nvPr>
        </p:nvSpPr>
        <p:spPr>
          <a:xfrm>
            <a:off x="5889750" y="2951550"/>
            <a:ext cx="22878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7693200" y="3961500"/>
            <a:ext cx="1450800" cy="118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0" y="-210725"/>
            <a:ext cx="1450800" cy="118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6300" y="2613725"/>
            <a:ext cx="2653749" cy="29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8250" y="-531325"/>
            <a:ext cx="2851301" cy="25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hasCustomPrompt="1" type="title"/>
          </p:nvPr>
        </p:nvSpPr>
        <p:spPr>
          <a:xfrm>
            <a:off x="1844550" y="1558475"/>
            <a:ext cx="5454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7" name="Google Shape;157;p20"/>
          <p:cNvSpPr txBox="1"/>
          <p:nvPr>
            <p:ph idx="1" type="subTitle"/>
          </p:nvPr>
        </p:nvSpPr>
        <p:spPr>
          <a:xfrm>
            <a:off x="2283150" y="3145825"/>
            <a:ext cx="4577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8719575" y="0"/>
            <a:ext cx="424500" cy="159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0225" y="-631399"/>
            <a:ext cx="1647499" cy="2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311150" y="1710875"/>
            <a:ext cx="47172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1311150" y="3298225"/>
            <a:ext cx="4717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21"/>
          <p:cNvSpPr/>
          <p:nvPr/>
        </p:nvSpPr>
        <p:spPr>
          <a:xfrm flipH="1">
            <a:off x="25" y="1696225"/>
            <a:ext cx="4332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3019595">
            <a:off x="-1140859" y="1193112"/>
            <a:ext cx="2867102" cy="220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6307500" y="1679376"/>
            <a:ext cx="2265300" cy="235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7865" y="1191700"/>
            <a:ext cx="2671058" cy="319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2"/>
          <p:cNvSpPr/>
          <p:nvPr/>
        </p:nvSpPr>
        <p:spPr>
          <a:xfrm>
            <a:off x="7175550" y="0"/>
            <a:ext cx="19656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263542">
            <a:off x="7178160" y="-1109447"/>
            <a:ext cx="1960382" cy="174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6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7890000" y="0"/>
            <a:ext cx="1254000" cy="10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125" y="-198420"/>
            <a:ext cx="2305500" cy="182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0" y="4547575"/>
            <a:ext cx="1199700" cy="6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80460" y="4547586"/>
            <a:ext cx="1360623" cy="10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5092200" y="2171626"/>
            <a:ext cx="30534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" name="Google Shape;176;p24"/>
          <p:cNvSpPr txBox="1"/>
          <p:nvPr>
            <p:ph idx="2" type="title"/>
          </p:nvPr>
        </p:nvSpPr>
        <p:spPr>
          <a:xfrm>
            <a:off x="5092200" y="1083150"/>
            <a:ext cx="1245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5092200" y="3318924"/>
            <a:ext cx="32964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9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2164900" y="748475"/>
            <a:ext cx="4809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25"/>
          <p:cNvSpPr txBox="1"/>
          <p:nvPr>
            <p:ph idx="2" type="title"/>
          </p:nvPr>
        </p:nvSpPr>
        <p:spPr>
          <a:xfrm>
            <a:off x="715525" y="748475"/>
            <a:ext cx="13230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1" name="Google Shape;181;p25"/>
          <p:cNvSpPr txBox="1"/>
          <p:nvPr>
            <p:ph idx="1" type="subTitle"/>
          </p:nvPr>
        </p:nvSpPr>
        <p:spPr>
          <a:xfrm>
            <a:off x="2164900" y="1575200"/>
            <a:ext cx="4809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5"/>
          <p:cNvSpPr/>
          <p:nvPr/>
        </p:nvSpPr>
        <p:spPr>
          <a:xfrm rot="5400000">
            <a:off x="7428553" y="254753"/>
            <a:ext cx="2213700" cy="123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6907629" y="-117596"/>
            <a:ext cx="2510726" cy="198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20000" y="445025"/>
            <a:ext cx="257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2" type="title"/>
          </p:nvPr>
        </p:nvSpPr>
        <p:spPr>
          <a:xfrm>
            <a:off x="1141500" y="2571738"/>
            <a:ext cx="1493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26"/>
          <p:cNvSpPr txBox="1"/>
          <p:nvPr>
            <p:ph idx="1" type="subTitle"/>
          </p:nvPr>
        </p:nvSpPr>
        <p:spPr>
          <a:xfrm>
            <a:off x="720000" y="3009860"/>
            <a:ext cx="23364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3" type="title"/>
          </p:nvPr>
        </p:nvSpPr>
        <p:spPr>
          <a:xfrm>
            <a:off x="3825000" y="2571738"/>
            <a:ext cx="1494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" name="Google Shape;189;p26"/>
          <p:cNvSpPr txBox="1"/>
          <p:nvPr>
            <p:ph idx="4" type="subTitle"/>
          </p:nvPr>
        </p:nvSpPr>
        <p:spPr>
          <a:xfrm>
            <a:off x="3403800" y="3009860"/>
            <a:ext cx="23364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5" type="title"/>
          </p:nvPr>
        </p:nvSpPr>
        <p:spPr>
          <a:xfrm>
            <a:off x="6508800" y="2571738"/>
            <a:ext cx="1494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1" name="Google Shape;191;p26"/>
          <p:cNvSpPr txBox="1"/>
          <p:nvPr>
            <p:ph idx="6" type="subTitle"/>
          </p:nvPr>
        </p:nvSpPr>
        <p:spPr>
          <a:xfrm>
            <a:off x="6087600" y="3009860"/>
            <a:ext cx="23364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6"/>
          <p:cNvSpPr/>
          <p:nvPr/>
        </p:nvSpPr>
        <p:spPr>
          <a:xfrm>
            <a:off x="7049700" y="4729050"/>
            <a:ext cx="2094300" cy="5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229073" y="3958437"/>
            <a:ext cx="1601227" cy="18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>
            <a:off x="0" y="1287250"/>
            <a:ext cx="421500" cy="172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4981604">
            <a:off x="-359365" y="1439555"/>
            <a:ext cx="1011326" cy="1148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0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1370862" y="1200150"/>
            <a:ext cx="1369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984475" y="1638246"/>
            <a:ext cx="2141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2" type="title"/>
          </p:nvPr>
        </p:nvSpPr>
        <p:spPr>
          <a:xfrm>
            <a:off x="3691155" y="1200150"/>
            <a:ext cx="1369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0" name="Google Shape;200;p27"/>
          <p:cNvSpPr txBox="1"/>
          <p:nvPr>
            <p:ph idx="3" type="subTitle"/>
          </p:nvPr>
        </p:nvSpPr>
        <p:spPr>
          <a:xfrm>
            <a:off x="3305034" y="1638246"/>
            <a:ext cx="2141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4" type="title"/>
          </p:nvPr>
        </p:nvSpPr>
        <p:spPr>
          <a:xfrm>
            <a:off x="1370862" y="3194224"/>
            <a:ext cx="1369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2" name="Google Shape;202;p27"/>
          <p:cNvSpPr txBox="1"/>
          <p:nvPr>
            <p:ph idx="5" type="subTitle"/>
          </p:nvPr>
        </p:nvSpPr>
        <p:spPr>
          <a:xfrm>
            <a:off x="984467" y="3632342"/>
            <a:ext cx="2141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6" type="title"/>
          </p:nvPr>
        </p:nvSpPr>
        <p:spPr>
          <a:xfrm>
            <a:off x="3691155" y="3194224"/>
            <a:ext cx="1369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4" name="Google Shape;204;p27"/>
          <p:cNvSpPr txBox="1"/>
          <p:nvPr>
            <p:ph idx="7" type="subTitle"/>
          </p:nvPr>
        </p:nvSpPr>
        <p:spPr>
          <a:xfrm>
            <a:off x="3305036" y="3632342"/>
            <a:ext cx="2141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8" type="title"/>
          </p:nvPr>
        </p:nvSpPr>
        <p:spPr>
          <a:xfrm>
            <a:off x="770550" y="441225"/>
            <a:ext cx="7602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" name="Google Shape;206;p27"/>
          <p:cNvSpPr/>
          <p:nvPr/>
        </p:nvSpPr>
        <p:spPr>
          <a:xfrm rot="5400000">
            <a:off x="-256482" y="270233"/>
            <a:ext cx="1199700" cy="6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-538724" y="68464"/>
            <a:ext cx="1360623" cy="10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770550" y="441225"/>
            <a:ext cx="7602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2" type="title"/>
          </p:nvPr>
        </p:nvSpPr>
        <p:spPr>
          <a:xfrm>
            <a:off x="1581075" y="1761650"/>
            <a:ext cx="1171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5" name="Google Shape;215;p30"/>
          <p:cNvSpPr txBox="1"/>
          <p:nvPr>
            <p:ph idx="1" type="subTitle"/>
          </p:nvPr>
        </p:nvSpPr>
        <p:spPr>
          <a:xfrm>
            <a:off x="1581075" y="2193175"/>
            <a:ext cx="197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3" type="title"/>
          </p:nvPr>
        </p:nvSpPr>
        <p:spPr>
          <a:xfrm>
            <a:off x="5433075" y="1761650"/>
            <a:ext cx="1171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7" name="Google Shape;217;p30"/>
          <p:cNvSpPr txBox="1"/>
          <p:nvPr>
            <p:ph idx="4" type="subTitle"/>
          </p:nvPr>
        </p:nvSpPr>
        <p:spPr>
          <a:xfrm>
            <a:off x="5433075" y="2193175"/>
            <a:ext cx="209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5" type="title"/>
          </p:nvPr>
        </p:nvSpPr>
        <p:spPr>
          <a:xfrm>
            <a:off x="1581075" y="3201496"/>
            <a:ext cx="1171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30"/>
          <p:cNvSpPr txBox="1"/>
          <p:nvPr>
            <p:ph idx="6" type="subTitle"/>
          </p:nvPr>
        </p:nvSpPr>
        <p:spPr>
          <a:xfrm>
            <a:off x="1581075" y="3626575"/>
            <a:ext cx="209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7" type="title"/>
          </p:nvPr>
        </p:nvSpPr>
        <p:spPr>
          <a:xfrm>
            <a:off x="5433075" y="3201496"/>
            <a:ext cx="1171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30"/>
          <p:cNvSpPr txBox="1"/>
          <p:nvPr>
            <p:ph idx="8" type="subTitle"/>
          </p:nvPr>
        </p:nvSpPr>
        <p:spPr>
          <a:xfrm>
            <a:off x="5433075" y="3626575"/>
            <a:ext cx="209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0"/>
          <p:cNvSpPr/>
          <p:nvPr/>
        </p:nvSpPr>
        <p:spPr>
          <a:xfrm>
            <a:off x="8719576" y="2038675"/>
            <a:ext cx="4245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019595">
            <a:off x="7426551" y="1535573"/>
            <a:ext cx="2867102" cy="220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1810650" y="480543"/>
            <a:ext cx="55227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2240700" y="2822918"/>
            <a:ext cx="4662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-6223" l="0" r="0" t="0"/>
          <a:stretch/>
        </p:blipFill>
        <p:spPr>
          <a:xfrm>
            <a:off x="3042400" y="3706650"/>
            <a:ext cx="3059204" cy="17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6230413" y="1278668"/>
            <a:ext cx="1347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31"/>
          <p:cNvSpPr txBox="1"/>
          <p:nvPr>
            <p:ph idx="1" type="subTitle"/>
          </p:nvPr>
        </p:nvSpPr>
        <p:spPr>
          <a:xfrm>
            <a:off x="5698112" y="1710193"/>
            <a:ext cx="2412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2" type="title"/>
          </p:nvPr>
        </p:nvSpPr>
        <p:spPr>
          <a:xfrm>
            <a:off x="6230413" y="2909587"/>
            <a:ext cx="1347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8" name="Google Shape;228;p31"/>
          <p:cNvSpPr txBox="1"/>
          <p:nvPr>
            <p:ph idx="3" type="subTitle"/>
          </p:nvPr>
        </p:nvSpPr>
        <p:spPr>
          <a:xfrm>
            <a:off x="5698112" y="3334666"/>
            <a:ext cx="2412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1"/>
          <p:cNvSpPr txBox="1"/>
          <p:nvPr>
            <p:ph idx="4" type="title"/>
          </p:nvPr>
        </p:nvSpPr>
        <p:spPr>
          <a:xfrm>
            <a:off x="770550" y="441225"/>
            <a:ext cx="7602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0" name="Google Shape;230;p31"/>
          <p:cNvSpPr/>
          <p:nvPr/>
        </p:nvSpPr>
        <p:spPr>
          <a:xfrm rot="5400000">
            <a:off x="7665246" y="425594"/>
            <a:ext cx="1914600" cy="10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7214752" y="103461"/>
            <a:ext cx="2171345" cy="17164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/>
          <p:nvPr/>
        </p:nvSpPr>
        <p:spPr>
          <a:xfrm>
            <a:off x="0" y="3409496"/>
            <a:ext cx="421500" cy="172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4981604">
            <a:off x="-359365" y="3561800"/>
            <a:ext cx="1011326" cy="1148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5083700" y="709575"/>
            <a:ext cx="3340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953177" y="574250"/>
            <a:ext cx="3340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/>
          <p:nvPr/>
        </p:nvSpPr>
        <p:spPr>
          <a:xfrm>
            <a:off x="7909550" y="0"/>
            <a:ext cx="1412700" cy="1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327634">
            <a:off x="7320237" y="-1159924"/>
            <a:ext cx="2488724" cy="368813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/>
          <p:nvPr/>
        </p:nvSpPr>
        <p:spPr>
          <a:xfrm>
            <a:off x="0" y="3595075"/>
            <a:ext cx="1105500" cy="157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03138" y="2597625"/>
            <a:ext cx="2406723" cy="356660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type="title"/>
          </p:nvPr>
        </p:nvSpPr>
        <p:spPr>
          <a:xfrm>
            <a:off x="2022638" y="539988"/>
            <a:ext cx="5212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44" name="Google Shape;244;p34"/>
          <p:cNvSpPr txBox="1"/>
          <p:nvPr>
            <p:ph idx="1" type="subTitle"/>
          </p:nvPr>
        </p:nvSpPr>
        <p:spPr>
          <a:xfrm>
            <a:off x="2571338" y="1474215"/>
            <a:ext cx="411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4"/>
          <p:cNvSpPr txBox="1"/>
          <p:nvPr>
            <p:ph idx="2" type="title"/>
          </p:nvPr>
        </p:nvSpPr>
        <p:spPr>
          <a:xfrm>
            <a:off x="2022638" y="1897100"/>
            <a:ext cx="5212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46" name="Google Shape;246;p34"/>
          <p:cNvSpPr txBox="1"/>
          <p:nvPr>
            <p:ph idx="3" type="subTitle"/>
          </p:nvPr>
        </p:nvSpPr>
        <p:spPr>
          <a:xfrm>
            <a:off x="2571338" y="2827382"/>
            <a:ext cx="411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4"/>
          <p:cNvSpPr txBox="1"/>
          <p:nvPr>
            <p:ph idx="4" type="title"/>
          </p:nvPr>
        </p:nvSpPr>
        <p:spPr>
          <a:xfrm>
            <a:off x="2022638" y="3160006"/>
            <a:ext cx="5212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48" name="Google Shape;248;p34"/>
          <p:cNvSpPr txBox="1"/>
          <p:nvPr>
            <p:ph idx="5" type="subTitle"/>
          </p:nvPr>
        </p:nvSpPr>
        <p:spPr>
          <a:xfrm>
            <a:off x="2465751" y="4090300"/>
            <a:ext cx="432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6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/>
          <p:nvPr/>
        </p:nvSpPr>
        <p:spPr>
          <a:xfrm>
            <a:off x="3408450" y="843900"/>
            <a:ext cx="2305800" cy="345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5982425" y="843900"/>
            <a:ext cx="2305800" cy="345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834475" y="843900"/>
            <a:ext cx="2305800" cy="345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5"/>
          <p:cNvSpPr txBox="1"/>
          <p:nvPr>
            <p:ph type="title"/>
          </p:nvPr>
        </p:nvSpPr>
        <p:spPr>
          <a:xfrm>
            <a:off x="937825" y="1680643"/>
            <a:ext cx="20991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54" name="Google Shape;254;p35"/>
          <p:cNvSpPr txBox="1"/>
          <p:nvPr>
            <p:ph idx="1" type="subTitle"/>
          </p:nvPr>
        </p:nvSpPr>
        <p:spPr>
          <a:xfrm>
            <a:off x="916525" y="2616857"/>
            <a:ext cx="2141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2" type="title"/>
          </p:nvPr>
        </p:nvSpPr>
        <p:spPr>
          <a:xfrm>
            <a:off x="6107075" y="1680643"/>
            <a:ext cx="20991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56" name="Google Shape;256;p35"/>
          <p:cNvSpPr txBox="1"/>
          <p:nvPr>
            <p:ph idx="3" type="subTitle"/>
          </p:nvPr>
        </p:nvSpPr>
        <p:spPr>
          <a:xfrm>
            <a:off x="6085775" y="2616857"/>
            <a:ext cx="2141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5"/>
          <p:cNvSpPr txBox="1"/>
          <p:nvPr>
            <p:ph idx="4" type="title"/>
          </p:nvPr>
        </p:nvSpPr>
        <p:spPr>
          <a:xfrm>
            <a:off x="3522450" y="1680643"/>
            <a:ext cx="20991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58" name="Google Shape;258;p35"/>
          <p:cNvSpPr txBox="1"/>
          <p:nvPr>
            <p:ph idx="5" type="subTitle"/>
          </p:nvPr>
        </p:nvSpPr>
        <p:spPr>
          <a:xfrm>
            <a:off x="3501150" y="2616857"/>
            <a:ext cx="2141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354424">
            <a:off x="-559574" y="3116389"/>
            <a:ext cx="1967923" cy="291632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/>
          <p:nvPr/>
        </p:nvSpPr>
        <p:spPr>
          <a:xfrm flipH="1" rot="-5400000">
            <a:off x="7837096" y="766275"/>
            <a:ext cx="2094300" cy="5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884936">
            <a:off x="7833459" y="-582049"/>
            <a:ext cx="1601226" cy="181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SECTION_TITLE_AND_DESCRIPTION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0" y="3297300"/>
            <a:ext cx="421500" cy="18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 txBox="1"/>
          <p:nvPr>
            <p:ph type="title"/>
          </p:nvPr>
        </p:nvSpPr>
        <p:spPr>
          <a:xfrm>
            <a:off x="720000" y="441232"/>
            <a:ext cx="4471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36"/>
          <p:cNvSpPr txBox="1"/>
          <p:nvPr>
            <p:ph idx="1" type="subTitle"/>
          </p:nvPr>
        </p:nvSpPr>
        <p:spPr>
          <a:xfrm>
            <a:off x="720000" y="1516825"/>
            <a:ext cx="42606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411813">
            <a:off x="-943472" y="3889270"/>
            <a:ext cx="2537596" cy="139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2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/>
          <p:nvPr/>
        </p:nvSpPr>
        <p:spPr>
          <a:xfrm>
            <a:off x="2122650" y="1276775"/>
            <a:ext cx="4898700" cy="28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7"/>
          <p:cNvSpPr txBox="1"/>
          <p:nvPr>
            <p:ph type="title"/>
          </p:nvPr>
        </p:nvSpPr>
        <p:spPr>
          <a:xfrm>
            <a:off x="2336400" y="441232"/>
            <a:ext cx="4471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0" name="Google Shape;270;p37"/>
          <p:cNvSpPr txBox="1"/>
          <p:nvPr>
            <p:ph idx="1" type="subTitle"/>
          </p:nvPr>
        </p:nvSpPr>
        <p:spPr>
          <a:xfrm>
            <a:off x="2441700" y="1505075"/>
            <a:ext cx="42606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37"/>
          <p:cNvSpPr/>
          <p:nvPr/>
        </p:nvSpPr>
        <p:spPr>
          <a:xfrm>
            <a:off x="8719576" y="3181675"/>
            <a:ext cx="4245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019595">
            <a:off x="7426551" y="2678573"/>
            <a:ext cx="2867102" cy="220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835151">
            <a:off x="-954623" y="16538"/>
            <a:ext cx="3342754" cy="183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idx="1" type="subTitle"/>
          </p:nvPr>
        </p:nvSpPr>
        <p:spPr>
          <a:xfrm>
            <a:off x="1710625" y="2435750"/>
            <a:ext cx="21792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6" name="Google Shape;276;p38"/>
          <p:cNvSpPr txBox="1"/>
          <p:nvPr>
            <p:ph idx="2" type="subTitle"/>
          </p:nvPr>
        </p:nvSpPr>
        <p:spPr>
          <a:xfrm>
            <a:off x="5248500" y="2435750"/>
            <a:ext cx="21792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38"/>
          <p:cNvSpPr txBox="1"/>
          <p:nvPr>
            <p:ph idx="3" type="subTitle"/>
          </p:nvPr>
        </p:nvSpPr>
        <p:spPr>
          <a:xfrm>
            <a:off x="1486225" y="2903881"/>
            <a:ext cx="26280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8"/>
          <p:cNvSpPr txBox="1"/>
          <p:nvPr>
            <p:ph idx="4" type="subTitle"/>
          </p:nvPr>
        </p:nvSpPr>
        <p:spPr>
          <a:xfrm>
            <a:off x="5024100" y="2901631"/>
            <a:ext cx="262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8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/>
          <p:nvPr/>
        </p:nvSpPr>
        <p:spPr>
          <a:xfrm>
            <a:off x="3321608" y="1348120"/>
            <a:ext cx="2500800" cy="309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718275" y="1348100"/>
            <a:ext cx="2500800" cy="309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5926804" y="1348120"/>
            <a:ext cx="2500800" cy="309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9"/>
          <p:cNvSpPr txBox="1"/>
          <p:nvPr>
            <p:ph type="title"/>
          </p:nvPr>
        </p:nvSpPr>
        <p:spPr>
          <a:xfrm>
            <a:off x="830775" y="3225725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830775" y="3646959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9"/>
          <p:cNvSpPr txBox="1"/>
          <p:nvPr>
            <p:ph idx="2" type="title"/>
          </p:nvPr>
        </p:nvSpPr>
        <p:spPr>
          <a:xfrm>
            <a:off x="3434108" y="3225725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6" name="Google Shape;286;p39"/>
          <p:cNvSpPr txBox="1"/>
          <p:nvPr>
            <p:ph idx="3" type="subTitle"/>
          </p:nvPr>
        </p:nvSpPr>
        <p:spPr>
          <a:xfrm>
            <a:off x="3434108" y="3646959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4" type="title"/>
          </p:nvPr>
        </p:nvSpPr>
        <p:spPr>
          <a:xfrm>
            <a:off x="6039304" y="3225725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8" name="Google Shape;288;p39"/>
          <p:cNvSpPr txBox="1"/>
          <p:nvPr>
            <p:ph idx="5" type="subTitle"/>
          </p:nvPr>
        </p:nvSpPr>
        <p:spPr>
          <a:xfrm>
            <a:off x="6039304" y="3646959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720000" y="445025"/>
            <a:ext cx="684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1" name="Google Shape;291;p40"/>
          <p:cNvSpPr txBox="1"/>
          <p:nvPr>
            <p:ph idx="2" type="title"/>
          </p:nvPr>
        </p:nvSpPr>
        <p:spPr>
          <a:xfrm>
            <a:off x="1128525" y="1682850"/>
            <a:ext cx="1488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40"/>
          <p:cNvSpPr txBox="1"/>
          <p:nvPr>
            <p:ph idx="1" type="subTitle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0"/>
          <p:cNvSpPr txBox="1"/>
          <p:nvPr>
            <p:ph idx="3" type="title"/>
          </p:nvPr>
        </p:nvSpPr>
        <p:spPr>
          <a:xfrm>
            <a:off x="3897298" y="1682850"/>
            <a:ext cx="1349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40"/>
          <p:cNvSpPr txBox="1"/>
          <p:nvPr>
            <p:ph idx="4" type="subTitle"/>
          </p:nvPr>
        </p:nvSpPr>
        <p:spPr>
          <a:xfrm>
            <a:off x="3419269" y="21169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0"/>
          <p:cNvSpPr txBox="1"/>
          <p:nvPr>
            <p:ph idx="5" type="title"/>
          </p:nvPr>
        </p:nvSpPr>
        <p:spPr>
          <a:xfrm>
            <a:off x="1128525" y="3116250"/>
            <a:ext cx="1488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6" name="Google Shape;296;p40"/>
          <p:cNvSpPr txBox="1"/>
          <p:nvPr>
            <p:ph idx="6" type="subTitle"/>
          </p:nvPr>
        </p:nvSpPr>
        <p:spPr>
          <a:xfrm>
            <a:off x="720000" y="3550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0"/>
          <p:cNvSpPr txBox="1"/>
          <p:nvPr>
            <p:ph idx="7" type="title"/>
          </p:nvPr>
        </p:nvSpPr>
        <p:spPr>
          <a:xfrm>
            <a:off x="3897298" y="3116250"/>
            <a:ext cx="1349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8" name="Google Shape;298;p40"/>
          <p:cNvSpPr txBox="1"/>
          <p:nvPr>
            <p:ph idx="8" type="subTitle"/>
          </p:nvPr>
        </p:nvSpPr>
        <p:spPr>
          <a:xfrm>
            <a:off x="3419269" y="3550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0"/>
          <p:cNvSpPr txBox="1"/>
          <p:nvPr>
            <p:ph idx="9" type="title"/>
          </p:nvPr>
        </p:nvSpPr>
        <p:spPr>
          <a:xfrm>
            <a:off x="6614524" y="1682850"/>
            <a:ext cx="1313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" name="Google Shape;300;p40"/>
          <p:cNvSpPr txBox="1"/>
          <p:nvPr>
            <p:ph idx="13" type="subTitle"/>
          </p:nvPr>
        </p:nvSpPr>
        <p:spPr>
          <a:xfrm>
            <a:off x="6118545" y="21169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0"/>
          <p:cNvSpPr txBox="1"/>
          <p:nvPr>
            <p:ph idx="14" type="title"/>
          </p:nvPr>
        </p:nvSpPr>
        <p:spPr>
          <a:xfrm>
            <a:off x="6614524" y="3116250"/>
            <a:ext cx="1313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2" name="Google Shape;302;p40"/>
          <p:cNvSpPr txBox="1"/>
          <p:nvPr>
            <p:ph idx="15" type="subTitle"/>
          </p:nvPr>
        </p:nvSpPr>
        <p:spPr>
          <a:xfrm>
            <a:off x="6118545" y="3550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0"/>
          <p:cNvSpPr/>
          <p:nvPr/>
        </p:nvSpPr>
        <p:spPr>
          <a:xfrm>
            <a:off x="7890000" y="0"/>
            <a:ext cx="1254000" cy="10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125" y="-198420"/>
            <a:ext cx="2305500" cy="182244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/>
          <p:nvPr/>
        </p:nvSpPr>
        <p:spPr>
          <a:xfrm>
            <a:off x="0" y="4547575"/>
            <a:ext cx="1199700" cy="6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80460" y="4547586"/>
            <a:ext cx="1360623" cy="10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1022650" y="1088649"/>
            <a:ext cx="46626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1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022500" y="3037123"/>
            <a:ext cx="46626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6256623" y="2443082"/>
            <a:ext cx="1779600" cy="276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068355">
            <a:off x="6425463" y="1823044"/>
            <a:ext cx="2349223" cy="329387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 rot="5400000">
            <a:off x="3209615" y="-636890"/>
            <a:ext cx="421500" cy="172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381604">
            <a:off x="3049465" y="-414275"/>
            <a:ext cx="1011326" cy="1148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9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1151550" y="445025"/>
            <a:ext cx="684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9" name="Google Shape;309;p41"/>
          <p:cNvSpPr txBox="1"/>
          <p:nvPr>
            <p:ph idx="2" type="title"/>
          </p:nvPr>
        </p:nvSpPr>
        <p:spPr>
          <a:xfrm>
            <a:off x="1180100" y="1606650"/>
            <a:ext cx="1385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41"/>
          <p:cNvSpPr txBox="1"/>
          <p:nvPr>
            <p:ph idx="1" type="subTitle"/>
          </p:nvPr>
        </p:nvSpPr>
        <p:spPr>
          <a:xfrm>
            <a:off x="720000" y="2040775"/>
            <a:ext cx="2305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1"/>
          <p:cNvSpPr txBox="1"/>
          <p:nvPr>
            <p:ph idx="3" type="title"/>
          </p:nvPr>
        </p:nvSpPr>
        <p:spPr>
          <a:xfrm>
            <a:off x="4000448" y="1606650"/>
            <a:ext cx="1143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2" name="Google Shape;312;p41"/>
          <p:cNvSpPr txBox="1"/>
          <p:nvPr>
            <p:ph idx="4" type="subTitle"/>
          </p:nvPr>
        </p:nvSpPr>
        <p:spPr>
          <a:xfrm>
            <a:off x="3419274" y="2040775"/>
            <a:ext cx="2305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1"/>
          <p:cNvSpPr txBox="1"/>
          <p:nvPr>
            <p:ph idx="5" type="title"/>
          </p:nvPr>
        </p:nvSpPr>
        <p:spPr>
          <a:xfrm>
            <a:off x="2616050" y="3116250"/>
            <a:ext cx="1212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4" name="Google Shape;314;p41"/>
          <p:cNvSpPr txBox="1"/>
          <p:nvPr>
            <p:ph idx="6" type="subTitle"/>
          </p:nvPr>
        </p:nvSpPr>
        <p:spPr>
          <a:xfrm>
            <a:off x="2069625" y="3550375"/>
            <a:ext cx="2305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7" type="title"/>
          </p:nvPr>
        </p:nvSpPr>
        <p:spPr>
          <a:xfrm>
            <a:off x="5359023" y="3116250"/>
            <a:ext cx="1125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6" name="Google Shape;316;p41"/>
          <p:cNvSpPr txBox="1"/>
          <p:nvPr>
            <p:ph idx="8" type="subTitle"/>
          </p:nvPr>
        </p:nvSpPr>
        <p:spPr>
          <a:xfrm>
            <a:off x="4768884" y="3550375"/>
            <a:ext cx="2305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idx="9" type="title"/>
          </p:nvPr>
        </p:nvSpPr>
        <p:spPr>
          <a:xfrm>
            <a:off x="6640349" y="1606650"/>
            <a:ext cx="1261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8" name="Google Shape;318;p41"/>
          <p:cNvSpPr txBox="1"/>
          <p:nvPr>
            <p:ph idx="13" type="subTitle"/>
          </p:nvPr>
        </p:nvSpPr>
        <p:spPr>
          <a:xfrm>
            <a:off x="6118549" y="2040775"/>
            <a:ext cx="2305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1"/>
          <p:cNvSpPr/>
          <p:nvPr/>
        </p:nvSpPr>
        <p:spPr>
          <a:xfrm flipH="1">
            <a:off x="8189318" y="3852455"/>
            <a:ext cx="903900" cy="128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700234" y="3036864"/>
            <a:ext cx="1967924" cy="291632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/>
          <p:nvPr/>
        </p:nvSpPr>
        <p:spPr>
          <a:xfrm rot="5400000">
            <a:off x="-913636" y="766275"/>
            <a:ext cx="2094300" cy="5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-541824" y="53774"/>
            <a:ext cx="1601227" cy="18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7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770550" y="441225"/>
            <a:ext cx="7602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5" name="Google Shape;325;p42"/>
          <p:cNvSpPr/>
          <p:nvPr/>
        </p:nvSpPr>
        <p:spPr>
          <a:xfrm rot="10800000">
            <a:off x="-41623" y="4079113"/>
            <a:ext cx="1298700" cy="10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2"/>
          <p:cNvPicPr preferRelativeResize="0"/>
          <p:nvPr/>
        </p:nvPicPr>
        <p:blipFill rotWithShape="1">
          <a:blip r:embed="rId2">
            <a:alphaModFix/>
          </a:blip>
          <a:srcRect b="0" l="0" r="0" t="44155"/>
          <a:stretch/>
        </p:blipFill>
        <p:spPr>
          <a:xfrm rot="10800000">
            <a:off x="-476877" y="3678049"/>
            <a:ext cx="2375752" cy="148867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/>
          <p:nvPr/>
        </p:nvSpPr>
        <p:spPr>
          <a:xfrm rot="5400000">
            <a:off x="8208152" y="99924"/>
            <a:ext cx="1199700" cy="6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7925910" y="-101845"/>
            <a:ext cx="1360623" cy="10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TITLE_ONLY_3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671150" y="444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2" type="title"/>
          </p:nvPr>
        </p:nvSpPr>
        <p:spPr>
          <a:xfrm>
            <a:off x="1159775" y="1996150"/>
            <a:ext cx="1506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32" name="Google Shape;332;p43"/>
          <p:cNvSpPr txBox="1"/>
          <p:nvPr>
            <p:ph idx="1" type="subTitle"/>
          </p:nvPr>
        </p:nvSpPr>
        <p:spPr>
          <a:xfrm>
            <a:off x="5977975" y="2785768"/>
            <a:ext cx="236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3"/>
          <p:cNvSpPr txBox="1"/>
          <p:nvPr>
            <p:ph idx="3" type="title"/>
          </p:nvPr>
        </p:nvSpPr>
        <p:spPr>
          <a:xfrm>
            <a:off x="3745500" y="1996150"/>
            <a:ext cx="1653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34" name="Google Shape;334;p43"/>
          <p:cNvSpPr txBox="1"/>
          <p:nvPr>
            <p:ph idx="4" type="subTitle"/>
          </p:nvPr>
        </p:nvSpPr>
        <p:spPr>
          <a:xfrm>
            <a:off x="3349650" y="2785768"/>
            <a:ext cx="24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3"/>
          <p:cNvSpPr txBox="1"/>
          <p:nvPr>
            <p:ph idx="5" type="title"/>
          </p:nvPr>
        </p:nvSpPr>
        <p:spPr>
          <a:xfrm>
            <a:off x="6352675" y="1996150"/>
            <a:ext cx="1620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36" name="Google Shape;336;p43"/>
          <p:cNvSpPr txBox="1"/>
          <p:nvPr>
            <p:ph idx="6" type="subTitle"/>
          </p:nvPr>
        </p:nvSpPr>
        <p:spPr>
          <a:xfrm>
            <a:off x="796325" y="2785768"/>
            <a:ext cx="22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3"/>
          <p:cNvSpPr/>
          <p:nvPr/>
        </p:nvSpPr>
        <p:spPr>
          <a:xfrm>
            <a:off x="-1" y="3803275"/>
            <a:ext cx="424500" cy="157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837095">
            <a:off x="-329981" y="4076555"/>
            <a:ext cx="1206306" cy="136989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>
            <a:off x="8719575" y="393600"/>
            <a:ext cx="424500" cy="141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3627367">
            <a:off x="7805718" y="-928826"/>
            <a:ext cx="1989122" cy="294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30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671150" y="444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44"/>
          <p:cNvSpPr txBox="1"/>
          <p:nvPr>
            <p:ph idx="2" type="title"/>
          </p:nvPr>
        </p:nvSpPr>
        <p:spPr>
          <a:xfrm>
            <a:off x="1159775" y="1310350"/>
            <a:ext cx="1506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44" name="Google Shape;344;p44"/>
          <p:cNvSpPr txBox="1"/>
          <p:nvPr>
            <p:ph idx="1" type="subTitle"/>
          </p:nvPr>
        </p:nvSpPr>
        <p:spPr>
          <a:xfrm>
            <a:off x="5977975" y="2099968"/>
            <a:ext cx="236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4"/>
          <p:cNvSpPr txBox="1"/>
          <p:nvPr>
            <p:ph idx="3" type="title"/>
          </p:nvPr>
        </p:nvSpPr>
        <p:spPr>
          <a:xfrm>
            <a:off x="6352675" y="1310350"/>
            <a:ext cx="1620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46" name="Google Shape;346;p44"/>
          <p:cNvSpPr txBox="1"/>
          <p:nvPr>
            <p:ph idx="4" type="subTitle"/>
          </p:nvPr>
        </p:nvSpPr>
        <p:spPr>
          <a:xfrm>
            <a:off x="796325" y="2099968"/>
            <a:ext cx="22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4"/>
          <p:cNvSpPr txBox="1"/>
          <p:nvPr>
            <p:ph idx="5" type="title"/>
          </p:nvPr>
        </p:nvSpPr>
        <p:spPr>
          <a:xfrm>
            <a:off x="1159775" y="3045375"/>
            <a:ext cx="1506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48" name="Google Shape;348;p44"/>
          <p:cNvSpPr txBox="1"/>
          <p:nvPr>
            <p:ph idx="6" type="subTitle"/>
          </p:nvPr>
        </p:nvSpPr>
        <p:spPr>
          <a:xfrm>
            <a:off x="5977975" y="3834993"/>
            <a:ext cx="236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44"/>
          <p:cNvSpPr txBox="1"/>
          <p:nvPr>
            <p:ph idx="7" type="title"/>
          </p:nvPr>
        </p:nvSpPr>
        <p:spPr>
          <a:xfrm>
            <a:off x="6352675" y="3045375"/>
            <a:ext cx="1620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50" name="Google Shape;350;p44"/>
          <p:cNvSpPr txBox="1"/>
          <p:nvPr>
            <p:ph idx="8" type="subTitle"/>
          </p:nvPr>
        </p:nvSpPr>
        <p:spPr>
          <a:xfrm>
            <a:off x="796325" y="3834993"/>
            <a:ext cx="22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4"/>
          <p:cNvSpPr/>
          <p:nvPr/>
        </p:nvSpPr>
        <p:spPr>
          <a:xfrm>
            <a:off x="3682200" y="2370157"/>
            <a:ext cx="1779600" cy="276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068355">
            <a:off x="3397388" y="1750119"/>
            <a:ext cx="2349223" cy="329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55" name="Google Shape;35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412462">
            <a:off x="7700492" y="2993684"/>
            <a:ext cx="2316865" cy="277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720000" y="445025"/>
            <a:ext cx="35385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8" name="Google Shape;358;p46"/>
          <p:cNvSpPr txBox="1"/>
          <p:nvPr>
            <p:ph idx="1" type="subTitle"/>
          </p:nvPr>
        </p:nvSpPr>
        <p:spPr>
          <a:xfrm>
            <a:off x="720000" y="2125010"/>
            <a:ext cx="29076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4887025" y="1146763"/>
            <a:ext cx="35385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1" name="Google Shape;361;p47"/>
          <p:cNvSpPr txBox="1"/>
          <p:nvPr>
            <p:ph idx="1" type="subTitle"/>
          </p:nvPr>
        </p:nvSpPr>
        <p:spPr>
          <a:xfrm>
            <a:off x="4887025" y="2826738"/>
            <a:ext cx="35385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47"/>
          <p:cNvSpPr/>
          <p:nvPr/>
        </p:nvSpPr>
        <p:spPr>
          <a:xfrm>
            <a:off x="7890000" y="0"/>
            <a:ext cx="1254000" cy="10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125" y="-198420"/>
            <a:ext cx="2305500" cy="182244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7"/>
          <p:cNvSpPr/>
          <p:nvPr/>
        </p:nvSpPr>
        <p:spPr>
          <a:xfrm>
            <a:off x="0" y="4547575"/>
            <a:ext cx="1199700" cy="6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80460" y="4547586"/>
            <a:ext cx="1360623" cy="10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8"/>
          <p:cNvSpPr txBox="1"/>
          <p:nvPr>
            <p:ph idx="2" type="title"/>
          </p:nvPr>
        </p:nvSpPr>
        <p:spPr>
          <a:xfrm>
            <a:off x="975725" y="317944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9" name="Google Shape;369;p48"/>
          <p:cNvSpPr txBox="1"/>
          <p:nvPr>
            <p:ph idx="1" type="subTitle"/>
          </p:nvPr>
        </p:nvSpPr>
        <p:spPr>
          <a:xfrm>
            <a:off x="975725" y="3625234"/>
            <a:ext cx="2175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8"/>
          <p:cNvSpPr txBox="1"/>
          <p:nvPr>
            <p:ph idx="3" type="title"/>
          </p:nvPr>
        </p:nvSpPr>
        <p:spPr>
          <a:xfrm>
            <a:off x="3484349" y="317944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1" name="Google Shape;371;p48"/>
          <p:cNvSpPr txBox="1"/>
          <p:nvPr>
            <p:ph idx="4" type="subTitle"/>
          </p:nvPr>
        </p:nvSpPr>
        <p:spPr>
          <a:xfrm>
            <a:off x="3484351" y="3624034"/>
            <a:ext cx="2175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8"/>
          <p:cNvSpPr txBox="1"/>
          <p:nvPr>
            <p:ph idx="5" type="title"/>
          </p:nvPr>
        </p:nvSpPr>
        <p:spPr>
          <a:xfrm>
            <a:off x="5992971" y="317944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3" name="Google Shape;373;p48"/>
          <p:cNvSpPr txBox="1"/>
          <p:nvPr>
            <p:ph idx="6" type="subTitle"/>
          </p:nvPr>
        </p:nvSpPr>
        <p:spPr>
          <a:xfrm>
            <a:off x="5992974" y="3624034"/>
            <a:ext cx="2175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49"/>
          <p:cNvSpPr txBox="1"/>
          <p:nvPr>
            <p:ph idx="2" type="title"/>
          </p:nvPr>
        </p:nvSpPr>
        <p:spPr>
          <a:xfrm>
            <a:off x="2236661" y="2923453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7" name="Google Shape;377;p49"/>
          <p:cNvSpPr txBox="1"/>
          <p:nvPr>
            <p:ph idx="1" type="subTitle"/>
          </p:nvPr>
        </p:nvSpPr>
        <p:spPr>
          <a:xfrm>
            <a:off x="2236661" y="3369247"/>
            <a:ext cx="2175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49"/>
          <p:cNvSpPr txBox="1"/>
          <p:nvPr>
            <p:ph idx="3" type="title"/>
          </p:nvPr>
        </p:nvSpPr>
        <p:spPr>
          <a:xfrm>
            <a:off x="4388096" y="1491573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9" name="Google Shape;379;p49"/>
          <p:cNvSpPr txBox="1"/>
          <p:nvPr>
            <p:ph idx="4" type="subTitle"/>
          </p:nvPr>
        </p:nvSpPr>
        <p:spPr>
          <a:xfrm>
            <a:off x="4388099" y="1936166"/>
            <a:ext cx="2175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9"/>
          <p:cNvSpPr/>
          <p:nvPr/>
        </p:nvSpPr>
        <p:spPr>
          <a:xfrm>
            <a:off x="7049700" y="4761500"/>
            <a:ext cx="2094300" cy="6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2349678">
            <a:off x="6687854" y="4212892"/>
            <a:ext cx="3130973" cy="171756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9"/>
          <p:cNvSpPr/>
          <p:nvPr/>
        </p:nvSpPr>
        <p:spPr>
          <a:xfrm rot="10800000">
            <a:off x="11985" y="-449520"/>
            <a:ext cx="4245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7780405">
            <a:off x="-1137592" y="205123"/>
            <a:ext cx="2867102" cy="220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title"/>
          </p:nvPr>
        </p:nvSpPr>
        <p:spPr>
          <a:xfrm>
            <a:off x="720000" y="1129725"/>
            <a:ext cx="23499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6" name="Google Shape;386;p50"/>
          <p:cNvSpPr txBox="1"/>
          <p:nvPr>
            <p:ph idx="1" type="subTitle"/>
          </p:nvPr>
        </p:nvSpPr>
        <p:spPr>
          <a:xfrm>
            <a:off x="720000" y="2354559"/>
            <a:ext cx="3434700" cy="12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50"/>
          <p:cNvSpPr/>
          <p:nvPr/>
        </p:nvSpPr>
        <p:spPr>
          <a:xfrm>
            <a:off x="0" y="4761500"/>
            <a:ext cx="20943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8857263">
            <a:off x="-908488" y="4438869"/>
            <a:ext cx="3130979" cy="171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8261325">
            <a:off x="7309462" y="-379413"/>
            <a:ext cx="3254353" cy="178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2290050" y="3035541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1912050" y="1680325"/>
            <a:ext cx="53199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6278025" y="1149450"/>
            <a:ext cx="1839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2" name="Google Shape;392;p51"/>
          <p:cNvSpPr txBox="1"/>
          <p:nvPr>
            <p:ph idx="1" type="subTitle"/>
          </p:nvPr>
        </p:nvSpPr>
        <p:spPr>
          <a:xfrm>
            <a:off x="4682400" y="2367450"/>
            <a:ext cx="3434700" cy="12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3" name="Google Shape;39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6835151">
            <a:off x="-1249873" y="-490037"/>
            <a:ext cx="3342754" cy="183372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1"/>
          <p:cNvSpPr/>
          <p:nvPr/>
        </p:nvSpPr>
        <p:spPr>
          <a:xfrm>
            <a:off x="7049700" y="4761500"/>
            <a:ext cx="2094300" cy="6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2349678">
            <a:off x="6687854" y="4212892"/>
            <a:ext cx="3130973" cy="171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_2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720000" y="1129250"/>
            <a:ext cx="15618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8" name="Google Shape;398;p52"/>
          <p:cNvSpPr txBox="1"/>
          <p:nvPr>
            <p:ph idx="1" type="subTitle"/>
          </p:nvPr>
        </p:nvSpPr>
        <p:spPr>
          <a:xfrm>
            <a:off x="720000" y="2354559"/>
            <a:ext cx="3434700" cy="12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2"/>
          <p:cNvSpPr/>
          <p:nvPr/>
        </p:nvSpPr>
        <p:spPr>
          <a:xfrm rot="-5400000">
            <a:off x="-813250" y="3945100"/>
            <a:ext cx="1508100" cy="9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457263">
            <a:off x="-1207788" y="3657369"/>
            <a:ext cx="3130979" cy="171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7649100" y="1227975"/>
            <a:ext cx="3264703" cy="1790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3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6278025" y="1136559"/>
            <a:ext cx="1839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4" name="Google Shape;404;p53"/>
          <p:cNvSpPr txBox="1"/>
          <p:nvPr>
            <p:ph idx="1" type="subTitle"/>
          </p:nvPr>
        </p:nvSpPr>
        <p:spPr>
          <a:xfrm>
            <a:off x="4682400" y="2354559"/>
            <a:ext cx="3434700" cy="12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5" name="Google Shape;40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6835151">
            <a:off x="-954623" y="16538"/>
            <a:ext cx="3342754" cy="183372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/>
          <p:nvPr/>
        </p:nvSpPr>
        <p:spPr>
          <a:xfrm flipH="1" rot="-5400000">
            <a:off x="7749767" y="3756984"/>
            <a:ext cx="4245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419595">
            <a:off x="5949593" y="3761031"/>
            <a:ext cx="2867102" cy="220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2">
  <p:cSld name="SECTION_TITLE_AND_DESCRIPTION_2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2314650" y="1258359"/>
            <a:ext cx="45147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0" name="Google Shape;410;p54"/>
          <p:cNvSpPr txBox="1"/>
          <p:nvPr>
            <p:ph idx="1" type="subTitle"/>
          </p:nvPr>
        </p:nvSpPr>
        <p:spPr>
          <a:xfrm>
            <a:off x="2513250" y="2223709"/>
            <a:ext cx="40212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⃞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3">
  <p:cSld name="CUSTOM_33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type="title"/>
          </p:nvPr>
        </p:nvSpPr>
        <p:spPr>
          <a:xfrm>
            <a:off x="849950" y="1497934"/>
            <a:ext cx="45147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55"/>
          <p:cNvSpPr txBox="1"/>
          <p:nvPr>
            <p:ph idx="1" type="subTitle"/>
          </p:nvPr>
        </p:nvSpPr>
        <p:spPr>
          <a:xfrm>
            <a:off x="849950" y="2463275"/>
            <a:ext cx="41649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⃞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ctrTitle"/>
          </p:nvPr>
        </p:nvSpPr>
        <p:spPr>
          <a:xfrm>
            <a:off x="720000" y="217900"/>
            <a:ext cx="37917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56"/>
          <p:cNvSpPr txBox="1"/>
          <p:nvPr>
            <p:ph idx="1" type="subTitle"/>
          </p:nvPr>
        </p:nvSpPr>
        <p:spPr>
          <a:xfrm>
            <a:off x="720000" y="2168225"/>
            <a:ext cx="30540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56"/>
          <p:cNvSpPr txBox="1"/>
          <p:nvPr/>
        </p:nvSpPr>
        <p:spPr>
          <a:xfrm>
            <a:off x="720000" y="3246625"/>
            <a:ext cx="35010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Slidesgo, including icons by Flaticon, and infographics &amp; images by Freepik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34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/>
          <p:nvPr/>
        </p:nvSpPr>
        <p:spPr>
          <a:xfrm>
            <a:off x="8719576" y="3181675"/>
            <a:ext cx="4245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019595">
            <a:off x="7426551" y="2678573"/>
            <a:ext cx="2867102" cy="220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835151">
            <a:off x="-954623" y="16538"/>
            <a:ext cx="3342754" cy="183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/>
          <p:nvPr/>
        </p:nvSpPr>
        <p:spPr>
          <a:xfrm>
            <a:off x="-1" y="3803275"/>
            <a:ext cx="424500" cy="157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837095">
            <a:off x="-329981" y="4076555"/>
            <a:ext cx="1206306" cy="136989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9"/>
          <p:cNvSpPr/>
          <p:nvPr/>
        </p:nvSpPr>
        <p:spPr>
          <a:xfrm>
            <a:off x="8719575" y="393600"/>
            <a:ext cx="424500" cy="141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3627367">
            <a:off x="7805718" y="-928826"/>
            <a:ext cx="1989122" cy="294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7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/>
          <p:nvPr/>
        </p:nvSpPr>
        <p:spPr>
          <a:xfrm>
            <a:off x="7693200" y="3961500"/>
            <a:ext cx="1450800" cy="118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6300" y="2613725"/>
            <a:ext cx="2653749" cy="29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0"/>
          <p:cNvSpPr/>
          <p:nvPr/>
        </p:nvSpPr>
        <p:spPr>
          <a:xfrm flipH="1">
            <a:off x="9774" y="4058284"/>
            <a:ext cx="1254000" cy="10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940850" y="3859863"/>
            <a:ext cx="2305500" cy="182244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0"/>
          <p:cNvSpPr/>
          <p:nvPr/>
        </p:nvSpPr>
        <p:spPr>
          <a:xfrm flipH="1" rot="-5400000">
            <a:off x="7769195" y="-957862"/>
            <a:ext cx="4245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419595">
            <a:off x="5969022" y="-953814"/>
            <a:ext cx="2867102" cy="2201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/>
          <p:nvPr/>
        </p:nvSpPr>
        <p:spPr>
          <a:xfrm rot="5400000">
            <a:off x="95379" y="-91802"/>
            <a:ext cx="1105500" cy="157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555233" y="-1141779"/>
            <a:ext cx="2406723" cy="356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8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1446575"/>
            <a:ext cx="91440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73600" y="3058241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773600" y="1703025"/>
            <a:ext cx="53199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699987">
            <a:off x="-920827" y="1746236"/>
            <a:ext cx="2149760" cy="165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38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/>
          <p:nvPr/>
        </p:nvSpPr>
        <p:spPr>
          <a:xfrm>
            <a:off x="7364275" y="3571800"/>
            <a:ext cx="1779600" cy="15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1"/>
          <p:cNvSpPr/>
          <p:nvPr/>
        </p:nvSpPr>
        <p:spPr>
          <a:xfrm>
            <a:off x="0" y="3571800"/>
            <a:ext cx="1779600" cy="157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068355">
            <a:off x="6977015" y="1830263"/>
            <a:ext cx="2349223" cy="32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68355">
            <a:off x="-186335" y="1830263"/>
            <a:ext cx="2349223" cy="329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rot="5400000">
            <a:off x="574225" y="4157500"/>
            <a:ext cx="396900" cy="157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title"/>
          </p:nvPr>
        </p:nvSpPr>
        <p:spPr>
          <a:xfrm>
            <a:off x="720000" y="2642850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" name="Google Shape;47;p8"/>
          <p:cNvSpPr txBox="1"/>
          <p:nvPr>
            <p:ph idx="3" type="title"/>
          </p:nvPr>
        </p:nvSpPr>
        <p:spPr>
          <a:xfrm>
            <a:off x="720000" y="1744332"/>
            <a:ext cx="903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720000" y="3076975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4" type="title"/>
          </p:nvPr>
        </p:nvSpPr>
        <p:spPr>
          <a:xfrm>
            <a:off x="3412685" y="2642850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" name="Google Shape;50;p8"/>
          <p:cNvSpPr txBox="1"/>
          <p:nvPr>
            <p:ph idx="5" type="title"/>
          </p:nvPr>
        </p:nvSpPr>
        <p:spPr>
          <a:xfrm>
            <a:off x="3412685" y="1744332"/>
            <a:ext cx="903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8"/>
          <p:cNvSpPr txBox="1"/>
          <p:nvPr>
            <p:ph idx="6" type="subTitle"/>
          </p:nvPr>
        </p:nvSpPr>
        <p:spPr>
          <a:xfrm>
            <a:off x="3412685" y="3076975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7" type="title"/>
          </p:nvPr>
        </p:nvSpPr>
        <p:spPr>
          <a:xfrm>
            <a:off x="6079845" y="2642850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" name="Google Shape;53;p8"/>
          <p:cNvSpPr txBox="1"/>
          <p:nvPr>
            <p:ph idx="8" type="title"/>
          </p:nvPr>
        </p:nvSpPr>
        <p:spPr>
          <a:xfrm>
            <a:off x="6079845" y="1744332"/>
            <a:ext cx="903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8"/>
          <p:cNvSpPr txBox="1"/>
          <p:nvPr>
            <p:ph idx="9" type="subTitle"/>
          </p:nvPr>
        </p:nvSpPr>
        <p:spPr>
          <a:xfrm>
            <a:off x="6079845" y="3076975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/>
          <p:nvPr/>
        </p:nvSpPr>
        <p:spPr>
          <a:xfrm>
            <a:off x="8693351" y="392800"/>
            <a:ext cx="450600" cy="235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699987">
            <a:off x="7979198" y="637647"/>
            <a:ext cx="2149760" cy="165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469827" y="3749675"/>
            <a:ext cx="2073927" cy="248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2" type="title"/>
          </p:nvPr>
        </p:nvSpPr>
        <p:spPr>
          <a:xfrm>
            <a:off x="714525" y="1804650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3" type="title"/>
          </p:nvPr>
        </p:nvSpPr>
        <p:spPr>
          <a:xfrm>
            <a:off x="1493025" y="989100"/>
            <a:ext cx="7188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714525" y="2238775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4" type="title"/>
          </p:nvPr>
        </p:nvSpPr>
        <p:spPr>
          <a:xfrm>
            <a:off x="3425550" y="1804650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9"/>
          <p:cNvSpPr txBox="1"/>
          <p:nvPr>
            <p:ph idx="5" type="title"/>
          </p:nvPr>
        </p:nvSpPr>
        <p:spPr>
          <a:xfrm>
            <a:off x="4173600" y="989100"/>
            <a:ext cx="779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9"/>
          <p:cNvSpPr txBox="1"/>
          <p:nvPr>
            <p:ph idx="6" type="subTitle"/>
          </p:nvPr>
        </p:nvSpPr>
        <p:spPr>
          <a:xfrm>
            <a:off x="3425550" y="2238775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7" type="title"/>
          </p:nvPr>
        </p:nvSpPr>
        <p:spPr>
          <a:xfrm>
            <a:off x="6153675" y="1804650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9"/>
          <p:cNvSpPr txBox="1"/>
          <p:nvPr>
            <p:ph idx="8" type="title"/>
          </p:nvPr>
        </p:nvSpPr>
        <p:spPr>
          <a:xfrm>
            <a:off x="6901725" y="989100"/>
            <a:ext cx="779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9"/>
          <p:cNvSpPr txBox="1"/>
          <p:nvPr>
            <p:ph idx="9" type="subTitle"/>
          </p:nvPr>
        </p:nvSpPr>
        <p:spPr>
          <a:xfrm>
            <a:off x="6153675" y="2238775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3" type="title"/>
          </p:nvPr>
        </p:nvSpPr>
        <p:spPr>
          <a:xfrm>
            <a:off x="714525" y="3606725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14" type="title"/>
          </p:nvPr>
        </p:nvSpPr>
        <p:spPr>
          <a:xfrm>
            <a:off x="1462575" y="2818651"/>
            <a:ext cx="779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9"/>
          <p:cNvSpPr txBox="1"/>
          <p:nvPr>
            <p:ph idx="15" type="subTitle"/>
          </p:nvPr>
        </p:nvSpPr>
        <p:spPr>
          <a:xfrm>
            <a:off x="714525" y="4027959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6" type="title"/>
          </p:nvPr>
        </p:nvSpPr>
        <p:spPr>
          <a:xfrm>
            <a:off x="3425550" y="3606725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" name="Google Shape;73;p9"/>
          <p:cNvSpPr txBox="1"/>
          <p:nvPr>
            <p:ph idx="17" type="title"/>
          </p:nvPr>
        </p:nvSpPr>
        <p:spPr>
          <a:xfrm>
            <a:off x="4204050" y="2818651"/>
            <a:ext cx="7188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9"/>
          <p:cNvSpPr txBox="1"/>
          <p:nvPr>
            <p:ph idx="18" type="subTitle"/>
          </p:nvPr>
        </p:nvSpPr>
        <p:spPr>
          <a:xfrm>
            <a:off x="3425550" y="4027959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9" type="title"/>
          </p:nvPr>
        </p:nvSpPr>
        <p:spPr>
          <a:xfrm>
            <a:off x="6153675" y="3606725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9"/>
          <p:cNvSpPr txBox="1"/>
          <p:nvPr>
            <p:ph idx="20" type="title"/>
          </p:nvPr>
        </p:nvSpPr>
        <p:spPr>
          <a:xfrm>
            <a:off x="6901725" y="2818651"/>
            <a:ext cx="779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9"/>
          <p:cNvSpPr txBox="1"/>
          <p:nvPr>
            <p:ph idx="21" type="subTitle"/>
          </p:nvPr>
        </p:nvSpPr>
        <p:spPr>
          <a:xfrm>
            <a:off x="6153675" y="4027959"/>
            <a:ext cx="22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3047400" y="1400459"/>
            <a:ext cx="3049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0"/>
          <p:cNvSpPr txBox="1"/>
          <p:nvPr>
            <p:ph idx="1" type="subTitle"/>
          </p:nvPr>
        </p:nvSpPr>
        <p:spPr>
          <a:xfrm>
            <a:off x="2561400" y="2236600"/>
            <a:ext cx="4021200" cy="1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⃞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0"/>
          <p:cNvSpPr/>
          <p:nvPr/>
        </p:nvSpPr>
        <p:spPr>
          <a:xfrm>
            <a:off x="7364275" y="3571800"/>
            <a:ext cx="1779600" cy="15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0" y="3571800"/>
            <a:ext cx="1779600" cy="157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068355">
            <a:off x="6977015" y="1830263"/>
            <a:ext cx="2349223" cy="32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68355">
            <a:off x="-186335" y="1830263"/>
            <a:ext cx="2349223" cy="329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b="0" i="0" sz="30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/>
          <p:nvPr/>
        </p:nvSpPr>
        <p:spPr>
          <a:xfrm>
            <a:off x="1747200" y="1071775"/>
            <a:ext cx="5457900" cy="25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2"/>
          <p:cNvSpPr txBox="1"/>
          <p:nvPr>
            <p:ph type="ctrTitle"/>
          </p:nvPr>
        </p:nvSpPr>
        <p:spPr>
          <a:xfrm>
            <a:off x="2289600" y="1071775"/>
            <a:ext cx="45648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200"/>
              <a:t>Sunflower</a:t>
            </a:r>
            <a:endParaRPr sz="5300"/>
          </a:p>
        </p:txBody>
      </p:sp>
      <p:sp>
        <p:nvSpPr>
          <p:cNvPr id="448" name="Google Shape;448;p62"/>
          <p:cNvSpPr txBox="1"/>
          <p:nvPr>
            <p:ph idx="1" type="subTitle"/>
          </p:nvPr>
        </p:nvSpPr>
        <p:spPr>
          <a:xfrm>
            <a:off x="1874225" y="2044625"/>
            <a:ext cx="4980300" cy="17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Group </a:t>
            </a:r>
            <a:r>
              <a:rPr lang="en" sz="1600"/>
              <a:t>members</a:t>
            </a:r>
            <a:r>
              <a:rPr lang="en" sz="1600"/>
              <a:t>: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     U1910245 Zaynobiddinova Zebiniso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                U1910278 Mirsagatova Sitora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     U1910285 Saidkamolova Saidabonu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          U1910292 Khamidullaeva Pirzodakhon</a:t>
            </a:r>
            <a:endParaRPr sz="1600"/>
          </a:p>
        </p:txBody>
      </p:sp>
      <p:pic>
        <p:nvPicPr>
          <p:cNvPr id="449" name="Google Shape;44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8999990">
            <a:off x="5514312" y="474129"/>
            <a:ext cx="2722724" cy="149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43887">
            <a:off x="674802" y="2914987"/>
            <a:ext cx="2723594" cy="149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/>
          <p:nvPr/>
        </p:nvSpPr>
        <p:spPr>
          <a:xfrm>
            <a:off x="1578000" y="1203700"/>
            <a:ext cx="5988000" cy="194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1"/>
          <p:cNvSpPr txBox="1"/>
          <p:nvPr>
            <p:ph type="title"/>
          </p:nvPr>
        </p:nvSpPr>
        <p:spPr>
          <a:xfrm>
            <a:off x="1810650" y="1523625"/>
            <a:ext cx="55227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000"/>
              <a:t>Components</a:t>
            </a:r>
            <a:endParaRPr sz="7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/>
          <p:nvPr>
            <p:ph idx="1" type="subTitle"/>
          </p:nvPr>
        </p:nvSpPr>
        <p:spPr>
          <a:xfrm>
            <a:off x="667500" y="2353400"/>
            <a:ext cx="2885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Jetpack Compose </a:t>
            </a:r>
            <a:endParaRPr/>
          </a:p>
        </p:txBody>
      </p:sp>
      <p:sp>
        <p:nvSpPr>
          <p:cNvPr id="549" name="Google Shape;549;p72"/>
          <p:cNvSpPr txBox="1"/>
          <p:nvPr>
            <p:ph idx="3" type="subTitle"/>
          </p:nvPr>
        </p:nvSpPr>
        <p:spPr>
          <a:xfrm>
            <a:off x="3700961" y="2391638"/>
            <a:ext cx="218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RecyclerView</a:t>
            </a:r>
            <a:endParaRPr/>
          </a:p>
        </p:txBody>
      </p:sp>
      <p:sp>
        <p:nvSpPr>
          <p:cNvPr id="550" name="Google Shape;550;p72"/>
          <p:cNvSpPr txBox="1"/>
          <p:nvPr>
            <p:ph idx="2" type="subTitle"/>
          </p:nvPr>
        </p:nvSpPr>
        <p:spPr>
          <a:xfrm>
            <a:off x="881250" y="2951550"/>
            <a:ext cx="22878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Including all libraries, resources and styles </a:t>
            </a:r>
            <a:endParaRPr/>
          </a:p>
        </p:txBody>
      </p:sp>
      <p:sp>
        <p:nvSpPr>
          <p:cNvPr id="551" name="Google Shape;551;p72"/>
          <p:cNvSpPr txBox="1"/>
          <p:nvPr>
            <p:ph idx="4" type="subTitle"/>
          </p:nvPr>
        </p:nvSpPr>
        <p:spPr>
          <a:xfrm>
            <a:off x="3577575" y="2951575"/>
            <a:ext cx="22878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Migrating View-based app</a:t>
            </a:r>
            <a:endParaRPr/>
          </a:p>
        </p:txBody>
      </p:sp>
      <p:sp>
        <p:nvSpPr>
          <p:cNvPr id="552" name="Google Shape;552;p72"/>
          <p:cNvSpPr txBox="1"/>
          <p:nvPr>
            <p:ph type="title"/>
          </p:nvPr>
        </p:nvSpPr>
        <p:spPr>
          <a:xfrm>
            <a:off x="966450" y="445025"/>
            <a:ext cx="72111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/>
              <a:t>Components </a:t>
            </a:r>
            <a:endParaRPr sz="3800"/>
          </a:p>
        </p:txBody>
      </p:sp>
      <p:sp>
        <p:nvSpPr>
          <p:cNvPr id="553" name="Google Shape;553;p72"/>
          <p:cNvSpPr txBox="1"/>
          <p:nvPr>
            <p:ph idx="5" type="subTitle"/>
          </p:nvPr>
        </p:nvSpPr>
        <p:spPr>
          <a:xfrm>
            <a:off x="6097200" y="2389950"/>
            <a:ext cx="1872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Snackbars</a:t>
            </a:r>
            <a:endParaRPr/>
          </a:p>
        </p:txBody>
      </p:sp>
      <p:sp>
        <p:nvSpPr>
          <p:cNvPr id="554" name="Google Shape;554;p72"/>
          <p:cNvSpPr txBox="1"/>
          <p:nvPr>
            <p:ph idx="6" type="subTitle"/>
          </p:nvPr>
        </p:nvSpPr>
        <p:spPr>
          <a:xfrm>
            <a:off x="5932350" y="2951525"/>
            <a:ext cx="22878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Shows Snackbars within  Jetpack Compose </a:t>
            </a:r>
            <a:endParaRPr/>
          </a:p>
        </p:txBody>
      </p:sp>
      <p:sp>
        <p:nvSpPr>
          <p:cNvPr id="555" name="Google Shape;555;p72"/>
          <p:cNvSpPr/>
          <p:nvPr/>
        </p:nvSpPr>
        <p:spPr>
          <a:xfrm>
            <a:off x="1929725" y="1832696"/>
            <a:ext cx="361250" cy="473920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2"/>
          <p:cNvSpPr/>
          <p:nvPr/>
        </p:nvSpPr>
        <p:spPr>
          <a:xfrm>
            <a:off x="6799158" y="1835145"/>
            <a:ext cx="468984" cy="469023"/>
          </a:xfrm>
          <a:custGeom>
            <a:rect b="b" l="l" r="r" t="t"/>
            <a:pathLst>
              <a:path extrusionOk="0" h="12068" w="12067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2"/>
          <p:cNvSpPr/>
          <p:nvPr/>
        </p:nvSpPr>
        <p:spPr>
          <a:xfrm>
            <a:off x="4482708" y="1831783"/>
            <a:ext cx="477534" cy="475746"/>
          </a:xfrm>
          <a:custGeom>
            <a:rect b="b" l="l" r="r" t="t"/>
            <a:pathLst>
              <a:path extrusionOk="0" h="12241" w="12287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73"/>
          <p:cNvGrpSpPr/>
          <p:nvPr/>
        </p:nvGrpSpPr>
        <p:grpSpPr>
          <a:xfrm>
            <a:off x="643823" y="939544"/>
            <a:ext cx="7873023" cy="3060561"/>
            <a:chOff x="1070775" y="1143450"/>
            <a:chExt cx="7002600" cy="2856600"/>
          </a:xfrm>
        </p:grpSpPr>
        <p:sp>
          <p:nvSpPr>
            <p:cNvPr id="563" name="Google Shape;563;p73"/>
            <p:cNvSpPr/>
            <p:nvPr/>
          </p:nvSpPr>
          <p:spPr>
            <a:xfrm>
              <a:off x="1070775" y="1143450"/>
              <a:ext cx="7002600" cy="2856600"/>
            </a:xfrm>
            <a:prstGeom prst="rect">
              <a:avLst/>
            </a:prstGeom>
            <a:solidFill>
              <a:schemeClr val="accent1">
                <a:alpha val="30588"/>
              </a:schemeClr>
            </a:solidFill>
            <a:ln>
              <a:noFill/>
            </a:ln>
            <a:effectLst>
              <a:outerShdw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3"/>
            <p:cNvSpPr/>
            <p:nvPr/>
          </p:nvSpPr>
          <p:spPr>
            <a:xfrm>
              <a:off x="1488348" y="1344034"/>
              <a:ext cx="6246300" cy="2468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73"/>
          <p:cNvSpPr txBox="1"/>
          <p:nvPr>
            <p:ph idx="1" type="subTitle"/>
          </p:nvPr>
        </p:nvSpPr>
        <p:spPr>
          <a:xfrm>
            <a:off x="1230900" y="1552525"/>
            <a:ext cx="70665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0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/>
          <p:nvPr/>
        </p:nvSpPr>
        <p:spPr>
          <a:xfrm>
            <a:off x="3391350" y="1808807"/>
            <a:ext cx="2344200" cy="105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3"/>
          <p:cNvSpPr/>
          <p:nvPr/>
        </p:nvSpPr>
        <p:spPr>
          <a:xfrm>
            <a:off x="6119475" y="1783032"/>
            <a:ext cx="2344200" cy="105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3"/>
          <p:cNvSpPr/>
          <p:nvPr/>
        </p:nvSpPr>
        <p:spPr>
          <a:xfrm>
            <a:off x="680325" y="1808807"/>
            <a:ext cx="2344200" cy="105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3"/>
          <p:cNvSpPr/>
          <p:nvPr/>
        </p:nvSpPr>
        <p:spPr>
          <a:xfrm>
            <a:off x="680325" y="3604759"/>
            <a:ext cx="2344200" cy="105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3"/>
          <p:cNvSpPr/>
          <p:nvPr/>
        </p:nvSpPr>
        <p:spPr>
          <a:xfrm>
            <a:off x="3391350" y="3604759"/>
            <a:ext cx="2344200" cy="105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3"/>
          <p:cNvSpPr/>
          <p:nvPr/>
        </p:nvSpPr>
        <p:spPr>
          <a:xfrm>
            <a:off x="6119475" y="3604759"/>
            <a:ext cx="2344200" cy="105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Agenda: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62" name="Google Shape;462;p63"/>
          <p:cNvSpPr txBox="1"/>
          <p:nvPr>
            <p:ph idx="2" type="title"/>
          </p:nvPr>
        </p:nvSpPr>
        <p:spPr>
          <a:xfrm>
            <a:off x="731625" y="2048375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63" name="Google Shape;463;p63"/>
          <p:cNvSpPr txBox="1"/>
          <p:nvPr>
            <p:ph idx="3" type="title"/>
          </p:nvPr>
        </p:nvSpPr>
        <p:spPr>
          <a:xfrm>
            <a:off x="1493025" y="989100"/>
            <a:ext cx="7188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4" name="Google Shape;464;p63"/>
          <p:cNvSpPr txBox="1"/>
          <p:nvPr>
            <p:ph idx="13" type="title"/>
          </p:nvPr>
        </p:nvSpPr>
        <p:spPr>
          <a:xfrm>
            <a:off x="731625" y="3870100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465" name="Google Shape;465;p63"/>
          <p:cNvSpPr txBox="1"/>
          <p:nvPr>
            <p:ph idx="4" type="title"/>
          </p:nvPr>
        </p:nvSpPr>
        <p:spPr>
          <a:xfrm>
            <a:off x="3434100" y="2048375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466" name="Google Shape;466;p63"/>
          <p:cNvSpPr txBox="1"/>
          <p:nvPr>
            <p:ph idx="14" type="title"/>
          </p:nvPr>
        </p:nvSpPr>
        <p:spPr>
          <a:xfrm>
            <a:off x="1462575" y="2818651"/>
            <a:ext cx="779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7" name="Google Shape;467;p63"/>
          <p:cNvSpPr txBox="1"/>
          <p:nvPr>
            <p:ph idx="7" type="title"/>
          </p:nvPr>
        </p:nvSpPr>
        <p:spPr>
          <a:xfrm>
            <a:off x="6102375" y="2048375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68" name="Google Shape;468;p63"/>
          <p:cNvSpPr txBox="1"/>
          <p:nvPr>
            <p:ph idx="5" type="title"/>
          </p:nvPr>
        </p:nvSpPr>
        <p:spPr>
          <a:xfrm>
            <a:off x="4173600" y="989100"/>
            <a:ext cx="779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9" name="Google Shape;469;p63"/>
          <p:cNvSpPr txBox="1"/>
          <p:nvPr>
            <p:ph idx="8" type="title"/>
          </p:nvPr>
        </p:nvSpPr>
        <p:spPr>
          <a:xfrm>
            <a:off x="6901725" y="989100"/>
            <a:ext cx="779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0" name="Google Shape;470;p63"/>
          <p:cNvSpPr txBox="1"/>
          <p:nvPr>
            <p:ph idx="16" type="title"/>
          </p:nvPr>
        </p:nvSpPr>
        <p:spPr>
          <a:xfrm>
            <a:off x="3425550" y="3870100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471" name="Google Shape;471;p63"/>
          <p:cNvSpPr txBox="1"/>
          <p:nvPr>
            <p:ph idx="17" type="title"/>
          </p:nvPr>
        </p:nvSpPr>
        <p:spPr>
          <a:xfrm>
            <a:off x="4204050" y="2818651"/>
            <a:ext cx="7188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72" name="Google Shape;472;p63"/>
          <p:cNvSpPr txBox="1"/>
          <p:nvPr>
            <p:ph idx="19" type="title"/>
          </p:nvPr>
        </p:nvSpPr>
        <p:spPr>
          <a:xfrm>
            <a:off x="6153675" y="3870100"/>
            <a:ext cx="227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73" name="Google Shape;473;p63"/>
          <p:cNvSpPr txBox="1"/>
          <p:nvPr>
            <p:ph idx="20" type="title"/>
          </p:nvPr>
        </p:nvSpPr>
        <p:spPr>
          <a:xfrm>
            <a:off x="6901725" y="2818651"/>
            <a:ext cx="779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>
            <p:ph type="title"/>
          </p:nvPr>
        </p:nvSpPr>
        <p:spPr>
          <a:xfrm>
            <a:off x="2363225" y="2555550"/>
            <a:ext cx="4417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900"/>
              <a:t>Introduction</a:t>
            </a:r>
            <a:endParaRPr sz="4900"/>
          </a:p>
        </p:txBody>
      </p:sp>
      <p:sp>
        <p:nvSpPr>
          <p:cNvPr id="479" name="Google Shape;479;p64"/>
          <p:cNvSpPr txBox="1"/>
          <p:nvPr>
            <p:ph idx="2" type="title"/>
          </p:nvPr>
        </p:nvSpPr>
        <p:spPr>
          <a:xfrm>
            <a:off x="3949500" y="1567425"/>
            <a:ext cx="1245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5"/>
          <p:cNvSpPr txBox="1"/>
          <p:nvPr>
            <p:ph type="title"/>
          </p:nvPr>
        </p:nvSpPr>
        <p:spPr>
          <a:xfrm>
            <a:off x="3047400" y="1400459"/>
            <a:ext cx="3049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85" name="Google Shape;485;p65"/>
          <p:cNvSpPr txBox="1"/>
          <p:nvPr>
            <p:ph idx="1" type="subTitle"/>
          </p:nvPr>
        </p:nvSpPr>
        <p:spPr>
          <a:xfrm>
            <a:off x="1992150" y="2214850"/>
            <a:ext cx="4904400" cy="1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Our “Sunflower” app illustrates Android Studio Development practices with migrating a View-based app to Jetpack Compose.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>
            <p:ph idx="1" type="subTitle"/>
          </p:nvPr>
        </p:nvSpPr>
        <p:spPr>
          <a:xfrm>
            <a:off x="3230600" y="1005425"/>
            <a:ext cx="1565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491" name="Google Shape;491;p66"/>
          <p:cNvSpPr txBox="1"/>
          <p:nvPr>
            <p:ph idx="2" type="subTitle"/>
          </p:nvPr>
        </p:nvSpPr>
        <p:spPr>
          <a:xfrm>
            <a:off x="1531900" y="1559350"/>
            <a:ext cx="57015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when user has many flowers: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forgetting about when the seedlings were planted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times in a day or week should be watered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complete information about the flower that user want to plant: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about flower changes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 txBox="1"/>
          <p:nvPr>
            <p:ph type="title"/>
          </p:nvPr>
        </p:nvSpPr>
        <p:spPr>
          <a:xfrm>
            <a:off x="532450" y="462900"/>
            <a:ext cx="78489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/>
              <a:t>Features</a:t>
            </a:r>
            <a:endParaRPr sz="4000"/>
          </a:p>
        </p:txBody>
      </p:sp>
      <p:sp>
        <p:nvSpPr>
          <p:cNvPr id="497" name="Google Shape;497;p67"/>
          <p:cNvSpPr txBox="1"/>
          <p:nvPr>
            <p:ph idx="6" type="subTitle"/>
          </p:nvPr>
        </p:nvSpPr>
        <p:spPr>
          <a:xfrm>
            <a:off x="1507600" y="2957000"/>
            <a:ext cx="2777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can read the short description of each plant, and see the </a:t>
            </a:r>
            <a:r>
              <a:rPr lang="en"/>
              <a:t>reference</a:t>
            </a:r>
            <a:r>
              <a:rPr lang="en"/>
              <a:t> below </a:t>
            </a:r>
            <a:endParaRPr/>
          </a:p>
        </p:txBody>
      </p:sp>
      <p:sp>
        <p:nvSpPr>
          <p:cNvPr id="498" name="Google Shape;498;p67"/>
          <p:cNvSpPr txBox="1"/>
          <p:nvPr>
            <p:ph idx="2" type="title"/>
          </p:nvPr>
        </p:nvSpPr>
        <p:spPr>
          <a:xfrm>
            <a:off x="1495725" y="1283025"/>
            <a:ext cx="2882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List of plants in the garden</a:t>
            </a:r>
            <a:endParaRPr sz="1700"/>
          </a:p>
        </p:txBody>
      </p:sp>
      <p:sp>
        <p:nvSpPr>
          <p:cNvPr id="499" name="Google Shape;499;p67"/>
          <p:cNvSpPr txBox="1"/>
          <p:nvPr>
            <p:ph idx="1" type="subTitle"/>
          </p:nvPr>
        </p:nvSpPr>
        <p:spPr>
          <a:xfrm>
            <a:off x="1472850" y="1642850"/>
            <a:ext cx="27120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list includes all plants planted in user’s garden </a:t>
            </a:r>
            <a:endParaRPr/>
          </a:p>
        </p:txBody>
      </p:sp>
      <p:sp>
        <p:nvSpPr>
          <p:cNvPr id="500" name="Google Shape;500;p67"/>
          <p:cNvSpPr txBox="1"/>
          <p:nvPr>
            <p:ph idx="3" type="title"/>
          </p:nvPr>
        </p:nvSpPr>
        <p:spPr>
          <a:xfrm>
            <a:off x="5433075" y="1327800"/>
            <a:ext cx="203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List of plants </a:t>
            </a:r>
            <a:endParaRPr sz="1700"/>
          </a:p>
        </p:txBody>
      </p:sp>
      <p:sp>
        <p:nvSpPr>
          <p:cNvPr id="501" name="Google Shape;501;p67"/>
          <p:cNvSpPr txBox="1"/>
          <p:nvPr>
            <p:ph idx="4" type="subTitle"/>
          </p:nvPr>
        </p:nvSpPr>
        <p:spPr>
          <a:xfrm>
            <a:off x="5400675" y="1708125"/>
            <a:ext cx="2096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can see the list of all plants with their name and picture  </a:t>
            </a:r>
            <a:endParaRPr/>
          </a:p>
        </p:txBody>
      </p:sp>
      <p:sp>
        <p:nvSpPr>
          <p:cNvPr id="502" name="Google Shape;502;p67"/>
          <p:cNvSpPr txBox="1"/>
          <p:nvPr>
            <p:ph idx="5" type="title"/>
          </p:nvPr>
        </p:nvSpPr>
        <p:spPr>
          <a:xfrm>
            <a:off x="1507600" y="2419625"/>
            <a:ext cx="2882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Short information about </a:t>
            </a:r>
            <a:r>
              <a:rPr lang="en" sz="1700"/>
              <a:t>each</a:t>
            </a:r>
            <a:r>
              <a:rPr lang="en" sz="1700"/>
              <a:t> plant </a:t>
            </a:r>
            <a:endParaRPr sz="1700"/>
          </a:p>
        </p:txBody>
      </p:sp>
      <p:sp>
        <p:nvSpPr>
          <p:cNvPr id="503" name="Google Shape;503;p67"/>
          <p:cNvSpPr txBox="1"/>
          <p:nvPr>
            <p:ph idx="7" type="title"/>
          </p:nvPr>
        </p:nvSpPr>
        <p:spPr>
          <a:xfrm>
            <a:off x="5400675" y="2509325"/>
            <a:ext cx="2660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Sharing with others </a:t>
            </a:r>
            <a:endParaRPr sz="1700"/>
          </a:p>
        </p:txBody>
      </p:sp>
      <p:sp>
        <p:nvSpPr>
          <p:cNvPr id="504" name="Google Shape;504;p67"/>
          <p:cNvSpPr txBox="1"/>
          <p:nvPr>
            <p:ph idx="8" type="subTitle"/>
          </p:nvPr>
        </p:nvSpPr>
        <p:spPr>
          <a:xfrm>
            <a:off x="5400675" y="2856500"/>
            <a:ext cx="209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can share plant’s description with others</a:t>
            </a:r>
            <a:endParaRPr/>
          </a:p>
        </p:txBody>
      </p:sp>
      <p:sp>
        <p:nvSpPr>
          <p:cNvPr id="505" name="Google Shape;505;p67"/>
          <p:cNvSpPr/>
          <p:nvPr/>
        </p:nvSpPr>
        <p:spPr>
          <a:xfrm>
            <a:off x="707550" y="1421439"/>
            <a:ext cx="765300" cy="76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7"/>
          <p:cNvSpPr/>
          <p:nvPr/>
        </p:nvSpPr>
        <p:spPr>
          <a:xfrm>
            <a:off x="707550" y="2575989"/>
            <a:ext cx="765300" cy="76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7"/>
          <p:cNvSpPr/>
          <p:nvPr/>
        </p:nvSpPr>
        <p:spPr>
          <a:xfrm>
            <a:off x="4582825" y="1421439"/>
            <a:ext cx="765300" cy="76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7"/>
          <p:cNvSpPr/>
          <p:nvPr/>
        </p:nvSpPr>
        <p:spPr>
          <a:xfrm>
            <a:off x="4571975" y="2576002"/>
            <a:ext cx="765300" cy="76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7"/>
          <p:cNvSpPr/>
          <p:nvPr/>
        </p:nvSpPr>
        <p:spPr>
          <a:xfrm>
            <a:off x="889079" y="1540254"/>
            <a:ext cx="402241" cy="527695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7"/>
          <p:cNvSpPr/>
          <p:nvPr/>
        </p:nvSpPr>
        <p:spPr>
          <a:xfrm>
            <a:off x="854484" y="2723538"/>
            <a:ext cx="471432" cy="470228"/>
          </a:xfrm>
          <a:custGeom>
            <a:rect b="b" l="l" r="r" t="t"/>
            <a:pathLst>
              <a:path extrusionOk="0" h="12099" w="1213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" name="Google Shape;511;p67"/>
          <p:cNvGrpSpPr/>
          <p:nvPr/>
        </p:nvGrpSpPr>
        <p:grpSpPr>
          <a:xfrm>
            <a:off x="4725204" y="1540261"/>
            <a:ext cx="480546" cy="551305"/>
            <a:chOff x="-9570950" y="1622100"/>
            <a:chExt cx="310350" cy="356025"/>
          </a:xfrm>
        </p:grpSpPr>
        <p:sp>
          <p:nvSpPr>
            <p:cNvPr id="512" name="Google Shape;512;p67"/>
            <p:cNvSpPr/>
            <p:nvPr/>
          </p:nvSpPr>
          <p:spPr>
            <a:xfrm>
              <a:off x="-9570950" y="1622100"/>
              <a:ext cx="310350" cy="356025"/>
            </a:xfrm>
            <a:custGeom>
              <a:rect b="b" l="l" r="r" t="t"/>
              <a:pathLst>
                <a:path extrusionOk="0" h="14241" w="12414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7"/>
            <p:cNvSpPr/>
            <p:nvPr/>
          </p:nvSpPr>
          <p:spPr>
            <a:xfrm>
              <a:off x="-9426025" y="1695350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67"/>
          <p:cNvSpPr/>
          <p:nvPr/>
        </p:nvSpPr>
        <p:spPr>
          <a:xfrm>
            <a:off x="4690790" y="2746171"/>
            <a:ext cx="527669" cy="424987"/>
          </a:xfrm>
          <a:custGeom>
            <a:rect b="b" l="l" r="r" t="t"/>
            <a:pathLst>
              <a:path extrusionOk="0" h="15563" w="19325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7"/>
          <p:cNvSpPr/>
          <p:nvPr/>
        </p:nvSpPr>
        <p:spPr>
          <a:xfrm>
            <a:off x="707550" y="3980539"/>
            <a:ext cx="765300" cy="76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7"/>
          <p:cNvSpPr/>
          <p:nvPr/>
        </p:nvSpPr>
        <p:spPr>
          <a:xfrm>
            <a:off x="849930" y="4150928"/>
            <a:ext cx="480541" cy="424545"/>
          </a:xfrm>
          <a:custGeom>
            <a:rect b="b" l="l" r="r" t="t"/>
            <a:pathLst>
              <a:path extrusionOk="0" h="17074" w="19326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7"/>
          <p:cNvSpPr txBox="1"/>
          <p:nvPr/>
        </p:nvSpPr>
        <p:spPr>
          <a:xfrm>
            <a:off x="1507600" y="38674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Adding plant to garden list</a:t>
            </a:r>
            <a:endParaRPr sz="1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18" name="Google Shape;518;p67"/>
          <p:cNvSpPr txBox="1"/>
          <p:nvPr/>
        </p:nvSpPr>
        <p:spPr>
          <a:xfrm>
            <a:off x="1507600" y="41756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can add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plant to garden list after planting it in the garden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"/>
          <p:cNvSpPr txBox="1"/>
          <p:nvPr>
            <p:ph type="title"/>
          </p:nvPr>
        </p:nvSpPr>
        <p:spPr>
          <a:xfrm>
            <a:off x="715525" y="1329600"/>
            <a:ext cx="48000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User Interface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025" y="77850"/>
            <a:ext cx="229082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6935" y="77850"/>
            <a:ext cx="229082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851" y="77850"/>
            <a:ext cx="2290825" cy="483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"/>
          <p:cNvSpPr txBox="1"/>
          <p:nvPr>
            <p:ph type="title"/>
          </p:nvPr>
        </p:nvSpPr>
        <p:spPr>
          <a:xfrm>
            <a:off x="1388100" y="2030775"/>
            <a:ext cx="63678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587" y="0"/>
            <a:ext cx="2435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137" y="-75"/>
            <a:ext cx="24351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nflower Inspirational Slides XL by Slidesgo">
  <a:themeElements>
    <a:clrScheme name="Simple Light">
      <a:dk1>
        <a:srgbClr val="783F04"/>
      </a:dk1>
      <a:lt1>
        <a:srgbClr val="F4994E"/>
      </a:lt1>
      <a:dk2>
        <a:srgbClr val="658C68"/>
      </a:dk2>
      <a:lt2>
        <a:srgbClr val="C5D8BC"/>
      </a:lt2>
      <a:accent1>
        <a:srgbClr val="FDDAA0"/>
      </a:accent1>
      <a:accent2>
        <a:srgbClr val="783F04"/>
      </a:accent2>
      <a:accent3>
        <a:srgbClr val="F4994E"/>
      </a:accent3>
      <a:accent4>
        <a:srgbClr val="C5D8BC"/>
      </a:accent4>
      <a:accent5>
        <a:srgbClr val="658C68"/>
      </a:accent5>
      <a:accent6>
        <a:srgbClr val="FFF8ED"/>
      </a:accent6>
      <a:hlink>
        <a:srgbClr val="783F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